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Question Answering System from PDFs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introduces our intelligent question answering system. It leverages Retrieval-Augmented Generation (RAG), Neo4j, and Gradio. We will discuss the project overview, team roles, and the need for efficient PDF content access. Our system offers a solution for complex information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3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15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successfully implemented a QA system using RAG, Neo4j, and Gradio.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725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opportunities include expanding to new domains.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14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Commercialization is our next step.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32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Now, we're open for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11438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with Traditional PDF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Review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Reviewing PDFs is time-consuming. It is also very costly for large document sets.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Keyword Search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keyword searches are inaccurate. They often miss critical context.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Structure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PDFs lack structured data. Extracting relationships is difficult.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is a problem with research papers, legal documents, and technical manuals.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2192"/>
            <a:ext cx="6368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 Pipeline with Neo4j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6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646283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 (Retrieval-Augmented Generation)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453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retrieval and generation techniques for enhanced answers.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46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2646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Neo4j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13670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structured knowledge extracted directly from PDFs.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160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16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Gradio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064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user-friendly platform to ask questions.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245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technologies include Langchain, Transformers, and Neo4j.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737711"/>
            <a:ext cx="6549033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 Pipeline Architecture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1734145"/>
            <a:ext cx="1077278" cy="1292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94952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PDF Ingestion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415302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and parse PDFs using PyPDF or PDFMiner.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3026807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242191"/>
            <a:ext cx="300239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Chunking &amp; Embedding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3707963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Split text and generate embeddings. Use SentenceTransformers or OpenAI.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612958"/>
            <a:ext cx="1077278" cy="1292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82834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Vector Database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5294114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embeddings for similarity search. Use FAISS or Chroma.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5905619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612100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Generation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54436" y="658677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answer using retrieved context. Use GPT-3.5 or Flan-T5.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Neo4j Knowledge Graph Construction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Entity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key entities using spaCy or NLTK.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28129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Relationship Extraction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relationships between entities.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Graph Structure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nodes for entities and relationships for connections.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Cypher queries enable efficient data retrieval. For example, "Drug X treats Disease Y".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60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Integrating RAG with Neo4j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Retrieval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vector search with graph traversal.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Query Routing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best retrieval method based on the question.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 Enrichment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graph context to improve answer generation.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Boost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Neo4j provides structured context for RAG.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9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Gradio Frontend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8108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918460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User-Friendly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958108"/>
            <a:ext cx="250746" cy="2507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03464" y="2918460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Results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958108"/>
            <a:ext cx="250627" cy="2506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35579" y="2918460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7210"/>
            <a:ext cx="250627" cy="25062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71230" y="4307562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Customizable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793790" y="52713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a simple question input, display of answer and source, interactive graph. The UI can be adapted to specific needs. We will now do a live demo.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8649"/>
            <a:ext cx="583668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Results and Evaluation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098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95%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1192292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5098" y="3273743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Percentage of correct answers.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0235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0.5s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5147429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0235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taken to generate an answer.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2607" y="4776549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8/10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3169801" y="5797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2607" y="6282095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user rating.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5098" y="6893243"/>
            <a:ext cx="75738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compared RAG vs. RAG+Neo4j. Our results show improvement in answer quality and faster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7479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and Future 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Queries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32904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reasoning capabilities.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40990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with large knowledge graphs.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Multi-Document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33480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to multiple PDF sources.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also plan to improve model accuracy with domain-specific data using fine-tuning.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2025-04-16T06:56:48Z</dcterms:created>
  <dcterms:modified xsi:type="dcterms:W3CDTF">2025-04-16T06:56:48Z</dcterms:modified>
</cp:coreProperties>
</file>